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3" r:id="rId19"/>
    <p:sldId id="272" r:id="rId20"/>
    <p:sldId id="274" r:id="rId21"/>
    <p:sldId id="314" r:id="rId22"/>
    <p:sldId id="313" r:id="rId23"/>
    <p:sldId id="277" r:id="rId24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91" d="100"/>
          <a:sy n="91" d="100"/>
        </p:scale>
        <p:origin x="-217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79" y="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5546F-2ABD-4038-9120-B68B3780E2E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79" y="6745790"/>
            <a:ext cx="4068899" cy="355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F9D0E-B987-4F3E-B26F-5AB7C2BD8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2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B760764-C89E-4A88-8B62-0CB30D9FAF76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373676"/>
            <a:ext cx="7510780" cy="31961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19"/>
            <a:ext cx="4068339" cy="3551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58E00DC-3A5D-4644-8572-528AA41B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3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6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2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242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3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63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6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92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8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9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5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E00DC-3A5D-4644-8572-528AA41BB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3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7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5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8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2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4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6319-E2AB-403C-9CA9-9F3FAAD8C61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4B9B-5F9E-4945-B6AB-39492D44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4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0716_4929088153251_42503698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41469"/>
            <a:ext cx="3888432" cy="550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2498" y="3861048"/>
            <a:ext cx="847798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Cup of</a:t>
            </a:r>
            <a:r>
              <a:rPr lang="ka-GE" sz="1400" dirty="0" smtClean="0"/>
              <a:t> </a:t>
            </a:r>
            <a:r>
              <a:rPr lang="en-US" sz="1400" dirty="0" err="1"/>
              <a:t>Martvili</a:t>
            </a:r>
            <a:r>
              <a:rPr lang="en-US" sz="1400" dirty="0"/>
              <a:t> </a:t>
            </a:r>
            <a:r>
              <a:rPr lang="en-US" sz="1400" dirty="0" smtClean="0"/>
              <a:t>was </a:t>
            </a:r>
            <a:r>
              <a:rPr lang="en-US" sz="1400" dirty="0"/>
              <a:t>held on 2nd of Jun 2014 where 84 students  from different Regions of Georgia had a chance to take a place.</a:t>
            </a:r>
          </a:p>
          <a:p>
            <a:r>
              <a:rPr lang="en-US" sz="1400" dirty="0"/>
              <a:t>It was the 3rd time we run this cup and we are hoping that we will be running it annually as this given club exists only 3 years and it indeed is one of the biggest clubs in Georgia.</a:t>
            </a:r>
          </a:p>
          <a:p>
            <a:r>
              <a:rPr lang="en-US" sz="1400" dirty="0"/>
              <a:t>We would like to take a chance to thank a head coach of </a:t>
            </a:r>
            <a:r>
              <a:rPr lang="en-US" sz="1400" dirty="0" err="1"/>
              <a:t>Martvili</a:t>
            </a:r>
            <a:r>
              <a:rPr lang="en-US" sz="1400" dirty="0"/>
              <a:t>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Irakli</a:t>
            </a:r>
            <a:r>
              <a:rPr lang="en-US" sz="1400" dirty="0"/>
              <a:t> </a:t>
            </a:r>
            <a:r>
              <a:rPr lang="en-US" sz="1400" dirty="0" err="1"/>
              <a:t>Tsulaia</a:t>
            </a:r>
            <a:r>
              <a:rPr lang="en-US" sz="1400" dirty="0"/>
              <a:t> who did everything in order to go ahead and to be more successful.</a:t>
            </a:r>
          </a:p>
          <a:p>
            <a:r>
              <a:rPr lang="en-US" sz="1400" dirty="0"/>
              <a:t>We would like to thank to </a:t>
            </a:r>
            <a:r>
              <a:rPr lang="en-US" sz="1400" dirty="0" err="1"/>
              <a:t>Martvili</a:t>
            </a:r>
            <a:r>
              <a:rPr lang="en-US" sz="1400" dirty="0"/>
              <a:t> Sport School and Board of Government for supporting every sports event held in </a:t>
            </a:r>
            <a:r>
              <a:rPr lang="en-US" sz="1400" dirty="0" err="1"/>
              <a:t>Martvili</a:t>
            </a:r>
            <a:r>
              <a:rPr lang="en-US" sz="1400" dirty="0"/>
              <a:t>.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11560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87416" y="6309320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1026" name="Picture 2" descr="D:\2012-2013-2014\martvilis tasi\10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169" y="1124744"/>
            <a:ext cx="4056163" cy="2353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12-2013-2014\martvilis tasi\mrt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1710955" cy="235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5877" y="188640"/>
            <a:ext cx="25442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Cup of </a:t>
            </a:r>
            <a:r>
              <a:rPr lang="en-U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Martvil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707904" y="386171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20th of June, Photo shoot was held in one of the botanical gardens where Advanced and beginner female taekwondo students were taking place.</a:t>
            </a:r>
          </a:p>
          <a:p>
            <a:r>
              <a:rPr lang="en-US" sz="1600" dirty="0"/>
              <a:t>We are actively trying to get more female students in taekwondo and offering them a special training </a:t>
            </a:r>
            <a:r>
              <a:rPr lang="en-US" sz="1600" dirty="0" err="1"/>
              <a:t>Programme</a:t>
            </a:r>
            <a:r>
              <a:rPr lang="en-US" sz="1600" dirty="0"/>
              <a:t> to match their needs.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67544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95936" y="6093296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110659" y="188640"/>
            <a:ext cx="37673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i="1" dirty="0" err="1" smtClean="0"/>
              <a:t>Taekwon</a:t>
            </a:r>
            <a:r>
              <a:rPr lang="en-US" sz="2800" b="1" i="1" dirty="0" smtClean="0"/>
              <a:t>-Do for Girls</a:t>
            </a:r>
            <a:endParaRPr lang="en-US" sz="2800" dirty="0"/>
          </a:p>
        </p:txBody>
      </p:sp>
      <p:pic>
        <p:nvPicPr>
          <p:cNvPr id="2050" name="Picture 2" descr="D:\2012-2013-2014\tkd girl\10458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0678"/>
            <a:ext cx="2748290" cy="183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12-2013-2014\tkd girl\10338569_738679926171070_7626623367256240536_o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5" y="1280207"/>
            <a:ext cx="2938052" cy="179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12-2013-2014\tkd girl\10497078_738679779504418_4339930784701772873_o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2" y="3629997"/>
            <a:ext cx="3341726" cy="20331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12-2013-2014\tkd girl\10515167_738679789504417_6195368684600328574_o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61" y="1292003"/>
            <a:ext cx="2712403" cy="178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4042" y="260648"/>
            <a:ext cx="37160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Meeting in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Budoland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15816" y="4247630"/>
            <a:ext cx="6336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3rd of July, Germany was the place where </a:t>
            </a:r>
            <a:r>
              <a:rPr lang="en-US" sz="1400" dirty="0" err="1"/>
              <a:t>Budoland</a:t>
            </a:r>
            <a:r>
              <a:rPr lang="en-US" sz="1400" dirty="0"/>
              <a:t>(sports inventory brand and shop) had a meeting for its distributors. </a:t>
            </a:r>
          </a:p>
          <a:p>
            <a:r>
              <a:rPr lang="en-US" sz="1400" dirty="0"/>
              <a:t>This is an </a:t>
            </a:r>
            <a:r>
              <a:rPr lang="en-US" sz="1400" dirty="0" smtClean="0"/>
              <a:t>organization </a:t>
            </a:r>
            <a:r>
              <a:rPr lang="en-US" sz="1400" dirty="0"/>
              <a:t>which unifies several sport </a:t>
            </a:r>
            <a:r>
              <a:rPr lang="en-US" sz="1400" dirty="0" smtClean="0"/>
              <a:t>organization </a:t>
            </a:r>
            <a:r>
              <a:rPr lang="en-US" sz="1400" dirty="0"/>
              <a:t>and it is one of the biggest on European Market.</a:t>
            </a:r>
          </a:p>
          <a:p>
            <a:r>
              <a:rPr lang="en-US" sz="1400" dirty="0"/>
              <a:t>It also is an official sponsor for World </a:t>
            </a:r>
            <a:r>
              <a:rPr lang="en-US" sz="1400" dirty="0" err="1"/>
              <a:t>TaekwonDo</a:t>
            </a:r>
            <a:r>
              <a:rPr lang="en-US" sz="1400" dirty="0"/>
              <a:t> Federation, Karate, Kickboxing, Boxing and Mixed Martial Arts.</a:t>
            </a:r>
          </a:p>
          <a:p>
            <a:r>
              <a:rPr lang="en-US" sz="1400" dirty="0" err="1"/>
              <a:t>Levan</a:t>
            </a:r>
            <a:r>
              <a:rPr lang="en-US" sz="1400" dirty="0"/>
              <a:t> </a:t>
            </a:r>
            <a:r>
              <a:rPr lang="en-US" sz="1400" dirty="0" err="1"/>
              <a:t>Tsaretashvili</a:t>
            </a:r>
            <a:r>
              <a:rPr lang="en-US" sz="1400" dirty="0"/>
              <a:t> is the representative of </a:t>
            </a:r>
            <a:r>
              <a:rPr lang="en-US" sz="1400" dirty="0" err="1"/>
              <a:t>Budoland</a:t>
            </a:r>
            <a:r>
              <a:rPr lang="en-US" sz="1400" dirty="0"/>
              <a:t> in Georgia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827584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07904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3074" name="Picture 2" descr="D:\2012-2013-2014\budoland\IMG_07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05" y="1124742"/>
            <a:ext cx="2795815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12-2013-2014\budoland\IMG_07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08" y="1124743"/>
            <a:ext cx="2088232" cy="279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VANI\Desktop\mzl.gaqdviaz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6" y="4096771"/>
            <a:ext cx="2183504" cy="21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VANI\Desktop\DM-13-Top-Ten-Logo-Drucksach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51" y="1138059"/>
            <a:ext cx="2928105" cy="207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VANI\Desktop\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7254"/>
            <a:ext cx="2592288" cy="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409361" y="404664"/>
            <a:ext cx="95533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Summer camp in Poland</a:t>
            </a:r>
            <a:endParaRPr lang="en-U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7640" y="648866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9552" y="6488668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52594" y="4225375"/>
            <a:ext cx="3739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 4-13th of </a:t>
            </a:r>
            <a:r>
              <a:rPr lang="en-US" sz="1400" dirty="0" err="1"/>
              <a:t>July,City</a:t>
            </a:r>
            <a:r>
              <a:rPr lang="en-US" sz="1400" dirty="0"/>
              <a:t> </a:t>
            </a:r>
            <a:r>
              <a:rPr lang="en-US" sz="1400" dirty="0" err="1"/>
              <a:t>Biala</a:t>
            </a:r>
            <a:r>
              <a:rPr lang="en-US" sz="1400" dirty="0"/>
              <a:t> </a:t>
            </a:r>
            <a:r>
              <a:rPr lang="en-US" sz="1400" dirty="0" err="1"/>
              <a:t>Podlaska,Poland</a:t>
            </a:r>
            <a:r>
              <a:rPr lang="en-US" sz="1400" dirty="0"/>
              <a:t> was the Host of European Summer Camp  where representatives from 15 different countries were taking places.</a:t>
            </a:r>
          </a:p>
          <a:p>
            <a:endParaRPr lang="en-US" sz="1400" dirty="0"/>
          </a:p>
          <a:p>
            <a:r>
              <a:rPr lang="en-US" sz="1400" dirty="0"/>
              <a:t>Among them  was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Levan</a:t>
            </a:r>
            <a:r>
              <a:rPr lang="en-US" sz="1400" dirty="0"/>
              <a:t> </a:t>
            </a:r>
            <a:r>
              <a:rPr lang="en-US" sz="1400" dirty="0" err="1"/>
              <a:t>Tsaretashvili</a:t>
            </a:r>
            <a:r>
              <a:rPr lang="en-US" sz="1400" dirty="0"/>
              <a:t> too who was representing Georgia.</a:t>
            </a:r>
          </a:p>
          <a:p>
            <a:endParaRPr lang="en-US" sz="1400" dirty="0"/>
          </a:p>
        </p:txBody>
      </p:sp>
      <p:pic>
        <p:nvPicPr>
          <p:cNvPr id="4098" name="Picture 2" descr="D:\2012-2013-2014\zborebi polonetshi\IMG_0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5532"/>
            <a:ext cx="2520280" cy="1882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12-2013-2014\zborebi polonetshi\IMG_09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59330"/>
            <a:ext cx="2400792" cy="1793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2012-2013-2014\zborebi polonetshi\IMG_09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07" y="1277120"/>
            <a:ext cx="2477617" cy="1850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12-2013-2014\zborebi polonetshi\IMG_0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0" y="3735537"/>
            <a:ext cx="1766206" cy="2364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D:\2012-2013-2014\zborebi polonetshi\IMG_0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7120"/>
            <a:ext cx="2513908" cy="1877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0950" y="188640"/>
            <a:ext cx="5343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Summer camp in Georgia</a:t>
            </a:r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2900" y="3535614"/>
            <a:ext cx="3679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20</a:t>
            </a:r>
            <a:r>
              <a:rPr lang="en-IE" baseline="30000" dirty="0"/>
              <a:t>th</a:t>
            </a:r>
            <a:r>
              <a:rPr lang="en-IE" dirty="0"/>
              <a:t> of July to 8</a:t>
            </a:r>
            <a:r>
              <a:rPr lang="en-IE" baseline="30000" dirty="0"/>
              <a:t>th</a:t>
            </a:r>
            <a:r>
              <a:rPr lang="en-IE" dirty="0"/>
              <a:t> of August we had a Summer Camp in </a:t>
            </a:r>
            <a:r>
              <a:rPr lang="en-IE" dirty="0" err="1"/>
              <a:t>Ateni</a:t>
            </a:r>
            <a:r>
              <a:rPr lang="en-IE" dirty="0"/>
              <a:t> Ravine. Students were training to build their confidence and skills.</a:t>
            </a:r>
            <a:endParaRPr lang="en-US" dirty="0"/>
          </a:p>
          <a:p>
            <a:r>
              <a:rPr lang="en-IE" dirty="0"/>
              <a:t> </a:t>
            </a:r>
            <a:endParaRPr lang="en-US" dirty="0"/>
          </a:p>
          <a:p>
            <a:r>
              <a:rPr lang="en-IE" dirty="0"/>
              <a:t>This was the 6</a:t>
            </a:r>
            <a:r>
              <a:rPr lang="en-IE" baseline="30000" dirty="0"/>
              <a:t>th</a:t>
            </a:r>
            <a:r>
              <a:rPr lang="en-IE" dirty="0"/>
              <a:t> summer camp and we are hoping that this event will take an annual face</a:t>
            </a:r>
            <a:r>
              <a:rPr lang="en-IE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5536" y="6165304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47864" y="6381328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5122" name="Picture 2" descr="D:\2012-2013-2014\zborebi zafxulis\IMG_1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98" y="1052736"/>
            <a:ext cx="2843636" cy="213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12-2013-2014\zborebi zafxulis\IMG_1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04" y="3501008"/>
            <a:ext cx="2510385" cy="18827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12-2013-2014\zborebi zafxulis\IMG_1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94" y="1052736"/>
            <a:ext cx="2843638" cy="213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12-2013-2014\zborebi zafxulis\IMG_13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2843637" cy="213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12-2013-2014\zborebi zafxulis\IMG_13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25" y="3494246"/>
            <a:ext cx="2510385" cy="18827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8" y="258425"/>
            <a:ext cx="68110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N.A  Status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944" y="2996952"/>
            <a:ext cx="57836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World Cup was held  on 26-30th of August 2014  Jamaica after which an international Congress took a place.</a:t>
            </a:r>
          </a:p>
          <a:p>
            <a:r>
              <a:rPr lang="en-US" sz="1400" dirty="0"/>
              <a:t>There was a discussion about what was happening in Georgian </a:t>
            </a:r>
            <a:r>
              <a:rPr lang="en-US" sz="1400" dirty="0" err="1" smtClean="0"/>
              <a:t>Taekwon</a:t>
            </a:r>
            <a:r>
              <a:rPr lang="en-US" sz="1400" dirty="0" smtClean="0"/>
              <a:t>-Do </a:t>
            </a:r>
            <a:r>
              <a:rPr lang="en-US" sz="1400" dirty="0"/>
              <a:t>Federation and about our achievements. As there were 2 TKD </a:t>
            </a:r>
            <a:r>
              <a:rPr lang="en-US" sz="1400" dirty="0" err="1"/>
              <a:t>Organisations</a:t>
            </a:r>
            <a:r>
              <a:rPr lang="en-US" sz="1400" dirty="0"/>
              <a:t> registered in Georgia there always was a big confusion by it and it was causing a number of difficulties.</a:t>
            </a:r>
          </a:p>
          <a:p>
            <a:endParaRPr lang="en-US" sz="1400" dirty="0"/>
          </a:p>
          <a:p>
            <a:r>
              <a:rPr lang="en-US" sz="1400" dirty="0"/>
              <a:t>By unanimous decision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Levan</a:t>
            </a:r>
            <a:r>
              <a:rPr lang="en-US" sz="1400" dirty="0"/>
              <a:t> </a:t>
            </a:r>
            <a:r>
              <a:rPr lang="en-US" sz="1400" dirty="0" err="1"/>
              <a:t>Tsaretashvili</a:t>
            </a:r>
            <a:r>
              <a:rPr lang="en-US" sz="1400" dirty="0"/>
              <a:t> was Promoted as a President of Georgian ITF </a:t>
            </a:r>
            <a:r>
              <a:rPr lang="en-US" sz="1400" dirty="0" err="1" smtClean="0"/>
              <a:t>Taekwon</a:t>
            </a:r>
            <a:r>
              <a:rPr lang="en-US" sz="1400" dirty="0" smtClean="0"/>
              <a:t>-Do </a:t>
            </a:r>
            <a:r>
              <a:rPr lang="en-US" sz="1400" dirty="0"/>
              <a:t>Federation. From now on only students  registered with Georgian ITF federation are allowed to take a part in international competitions.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11560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959424" y="6381328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6146" name="Picture 2" descr="D:\2012-2013-2014\img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846" y="1124744"/>
            <a:ext cx="2976520" cy="443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LEVANI\Desktop\10636290_729897130414262_5512747042009769329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1" y="980728"/>
            <a:ext cx="3266925" cy="1790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0134" y="260648"/>
            <a:ext cx="47035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Black Belt Grading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2917" y="4077072"/>
            <a:ext cx="5564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/>
              <a:t>First Ever  black belt grading was held in Georgia in 2014. There were 12 students grading for 1</a:t>
            </a:r>
            <a:r>
              <a:rPr lang="en-IE" sz="1400" baseline="30000" dirty="0"/>
              <a:t>st</a:t>
            </a:r>
            <a:r>
              <a:rPr lang="en-IE" sz="1400" dirty="0"/>
              <a:t> Dan,  3 grading for 2</a:t>
            </a:r>
            <a:r>
              <a:rPr lang="en-IE" sz="1400" baseline="30000" dirty="0"/>
              <a:t>nd</a:t>
            </a:r>
            <a:r>
              <a:rPr lang="en-IE" sz="1400" dirty="0"/>
              <a:t> Dan and 12 students got a license to be an Umpire/Coach on international competitions.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827584" y="6237312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35896" y="6237312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7170" name="Picture 2" descr="D:\gamocda shav qamrebze\P131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4728"/>
            <a:ext cx="2811072" cy="210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gamocda shav qamrebze\P1310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64" y="1294728"/>
            <a:ext cx="2811072" cy="210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gamocda shav qamrebze\P1310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48" y="3854112"/>
            <a:ext cx="2898816" cy="2174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3" name="Picture 5" descr="D:\gamocda shav qamrebze\P13103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280" y="1294728"/>
            <a:ext cx="2811072" cy="210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073" y="116632"/>
            <a:ext cx="24032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2800" dirty="0" smtClean="0"/>
              <a:t>European </a:t>
            </a:r>
            <a:r>
              <a:rPr lang="en-IE" sz="2800" dirty="0"/>
              <a:t>Cup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216" y="2996952"/>
            <a:ext cx="6649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 smtClean="0"/>
              <a:t>European </a:t>
            </a:r>
            <a:r>
              <a:rPr lang="en-IE" sz="1600" dirty="0"/>
              <a:t>Cup on 10-12</a:t>
            </a:r>
            <a:r>
              <a:rPr lang="en-IE" sz="1600" baseline="30000" dirty="0"/>
              <a:t>th</a:t>
            </a:r>
            <a:r>
              <a:rPr lang="en-IE" sz="1600" dirty="0"/>
              <a:t> of October was </a:t>
            </a:r>
            <a:r>
              <a:rPr lang="en-IE" sz="1600" dirty="0" smtClean="0"/>
              <a:t>successful </a:t>
            </a:r>
            <a:r>
              <a:rPr lang="en-IE" sz="1600" dirty="0"/>
              <a:t>for Georgian Competitors where  </a:t>
            </a:r>
            <a:r>
              <a:rPr lang="en-IE" sz="1600" dirty="0" err="1"/>
              <a:t>Genrid</a:t>
            </a:r>
            <a:r>
              <a:rPr lang="en-IE" sz="1600" dirty="0"/>
              <a:t> </a:t>
            </a:r>
            <a:r>
              <a:rPr lang="en-IE" sz="1600" dirty="0" err="1"/>
              <a:t>Tsakhnakia</a:t>
            </a:r>
            <a:r>
              <a:rPr lang="en-IE" sz="1600" dirty="0"/>
              <a:t> took a Bronze and </a:t>
            </a:r>
            <a:r>
              <a:rPr lang="en-IE" sz="1600" dirty="0" err="1"/>
              <a:t>Otar</a:t>
            </a:r>
            <a:r>
              <a:rPr lang="en-IE" sz="1600" dirty="0"/>
              <a:t> </a:t>
            </a:r>
            <a:r>
              <a:rPr lang="en-IE" sz="1600" dirty="0" err="1"/>
              <a:t>Tsotsonava</a:t>
            </a:r>
            <a:r>
              <a:rPr lang="en-IE" sz="1600" dirty="0"/>
              <a:t> took a silver in -56kg.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67544" y="6237312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51920" y="62373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8194" name="Picture 2" descr="D:\2012-2013-2014\evro tasi\IMG_1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73" y="1181706"/>
            <a:ext cx="2120379" cy="28271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12-2013-2014\evro tasi\IMG_1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57648"/>
            <a:ext cx="3278971" cy="1842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2012-2013-2014\evro tasi\IMG_1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8" y="4357648"/>
            <a:ext cx="3982682" cy="1842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2012-2013-2014\evro tasi\IMG_61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30" y="854546"/>
            <a:ext cx="2077460" cy="1751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2012-2013-2014\evro tasi\P13201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2" y="895361"/>
            <a:ext cx="2226057" cy="166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2012-2013-2014\evro tasi\P13201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97" y="892180"/>
            <a:ext cx="2295839" cy="172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3294" y="476672"/>
            <a:ext cx="21627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2800" dirty="0" err="1"/>
              <a:t>Senaki</a:t>
            </a:r>
            <a:r>
              <a:rPr lang="en-IE" sz="2800" dirty="0"/>
              <a:t> </a:t>
            </a:r>
            <a:r>
              <a:rPr lang="en-IE" sz="2800" dirty="0" smtClean="0"/>
              <a:t>Open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52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err="1"/>
              <a:t>Senaki</a:t>
            </a:r>
            <a:r>
              <a:rPr lang="en-IE" sz="1400" dirty="0"/>
              <a:t> Open was held in </a:t>
            </a:r>
            <a:r>
              <a:rPr lang="en-IE" sz="1400" dirty="0" err="1"/>
              <a:t>Senaki</a:t>
            </a:r>
            <a:r>
              <a:rPr lang="en-IE" sz="1400" dirty="0"/>
              <a:t> on8th of November where 70 Junior and Senior competitors were taking place.</a:t>
            </a:r>
            <a:endParaRPr lang="en-US" sz="1400" dirty="0"/>
          </a:p>
          <a:p>
            <a:r>
              <a:rPr lang="en-IE" sz="1400" dirty="0"/>
              <a:t>There were 13 weight categories in it.</a:t>
            </a:r>
            <a:endParaRPr lang="en-US" sz="1400" dirty="0"/>
          </a:p>
          <a:p>
            <a:r>
              <a:rPr lang="en-IE" sz="1400" dirty="0"/>
              <a:t>We would like to thank to </a:t>
            </a:r>
            <a:r>
              <a:rPr lang="en-IE" sz="1400" dirty="0" err="1"/>
              <a:t>Senaki</a:t>
            </a:r>
            <a:r>
              <a:rPr lang="en-IE" sz="1400" dirty="0"/>
              <a:t> Sports Union for all the support shown.</a:t>
            </a:r>
            <a:endParaRPr lang="en-US" sz="1400" dirty="0"/>
          </a:p>
          <a:p>
            <a:r>
              <a:rPr lang="en-IE" sz="1400" dirty="0" err="1"/>
              <a:t>Martvili</a:t>
            </a:r>
            <a:r>
              <a:rPr lang="en-IE" sz="1400" dirty="0"/>
              <a:t> Team took a first place as a team by taking 5 gold medals.</a:t>
            </a:r>
            <a:endParaRPr lang="en-US" sz="1400" dirty="0"/>
          </a:p>
        </p:txBody>
      </p:sp>
      <p:pic>
        <p:nvPicPr>
          <p:cNvPr id="10" name="Picture 2" descr="D:\2012-2013-2014\senakis tasi\IMG_2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432038" cy="181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Picture 3" descr="D:\2012-2013-2014\senakis tasi\IMG_2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298003" cy="1716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Picture 4" descr="C:\Users\LEVANI\Desktop\Gallery_1415696682_8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57613"/>
            <a:ext cx="2338432" cy="1746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02821" y="260648"/>
            <a:ext cx="2822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E" sz="2800" dirty="0"/>
              <a:t>Cup of </a:t>
            </a:r>
            <a:r>
              <a:rPr lang="en-IE" sz="2800" dirty="0" smtClean="0"/>
              <a:t>Asia 2014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adNusx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6098" y="4060229"/>
            <a:ext cx="52063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City Almaty was the host </a:t>
            </a:r>
            <a:r>
              <a:rPr lang="en-IE" sz="1400" dirty="0" smtClean="0"/>
              <a:t>Cup of Asia where </a:t>
            </a:r>
            <a:r>
              <a:rPr lang="en-IE" sz="1400" dirty="0"/>
              <a:t>19-20</a:t>
            </a:r>
            <a:r>
              <a:rPr lang="en-IE" sz="1400" baseline="30000" dirty="0"/>
              <a:t>th</a:t>
            </a:r>
            <a:r>
              <a:rPr lang="en-IE" sz="1400" dirty="0"/>
              <a:t> of November </a:t>
            </a:r>
            <a:r>
              <a:rPr lang="en-IE" sz="1400" dirty="0" err="1"/>
              <a:t>Otar</a:t>
            </a:r>
            <a:r>
              <a:rPr lang="en-IE" sz="1400" dirty="0"/>
              <a:t> </a:t>
            </a:r>
            <a:r>
              <a:rPr lang="en-IE" sz="1400" dirty="0" err="1"/>
              <a:t>Tsotsonava</a:t>
            </a:r>
            <a:r>
              <a:rPr lang="en-IE" sz="1400" dirty="0"/>
              <a:t> took a 3</a:t>
            </a:r>
            <a:r>
              <a:rPr lang="en-IE" sz="1400" baseline="30000" dirty="0"/>
              <a:t>rd</a:t>
            </a:r>
            <a:r>
              <a:rPr lang="en-IE" sz="1400" dirty="0"/>
              <a:t> place and </a:t>
            </a:r>
            <a:r>
              <a:rPr lang="en-IE" sz="1400" dirty="0" err="1"/>
              <a:t>Levan</a:t>
            </a:r>
            <a:r>
              <a:rPr lang="en-IE" sz="1400" dirty="0"/>
              <a:t> </a:t>
            </a:r>
            <a:r>
              <a:rPr lang="en-IE" sz="1400" dirty="0" err="1"/>
              <a:t>Tsaretashvili</a:t>
            </a:r>
            <a:r>
              <a:rPr lang="en-IE" sz="1400" dirty="0"/>
              <a:t> took a gold medal.</a:t>
            </a:r>
            <a:endParaRPr lang="en-US" sz="1400" dirty="0"/>
          </a:p>
          <a:p>
            <a:r>
              <a:rPr lang="en-IE" sz="1400" dirty="0"/>
              <a:t>This competition is very popular in Kazakhstan and it has been broadcasted on TV.</a:t>
            </a:r>
            <a:endParaRPr lang="en-US" sz="1400" dirty="0"/>
          </a:p>
        </p:txBody>
      </p:sp>
      <p:pic>
        <p:nvPicPr>
          <p:cNvPr id="10242" name="Picture 2" descr="D:\2012-2013-2014\aziis tasi\IMG_2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6" y="4057562"/>
            <a:ext cx="2909750" cy="217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4" name="Picture 4" descr="D:\2012-2013-2014\aziis tasi\IMG_2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620" y="1134260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D:\2012-2013-2014\aziis tasi\IMG_24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5" y="1104992"/>
            <a:ext cx="3027813" cy="2261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D:\2012-2013-2014\aziis tasi\IMG_24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71836"/>
            <a:ext cx="2204362" cy="220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827584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707904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3077" name="Picture 5" descr="C:\Users\LEVANI\Desktop\mzl.gaqdvia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60" y="5183234"/>
            <a:ext cx="831613" cy="831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VANI\Desktop\DM-13-Top-Ten-Logo-Drucksach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62" y="5215763"/>
            <a:ext cx="1127661" cy="79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LEVANI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62" y="5439097"/>
            <a:ext cx="1774290" cy="42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876"/>
            <a:ext cx="13716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14" y="4497434"/>
            <a:ext cx="13652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14382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3717032"/>
            <a:ext cx="9125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cadNusx" pitchFamily="2" charset="0"/>
              </a:rPr>
              <a:t>2014 </a:t>
            </a:r>
            <a:r>
              <a:rPr lang="en-US" b="1" dirty="0" err="1" smtClean="0">
                <a:latin typeface="AcadNusx" pitchFamily="2" charset="0"/>
              </a:rPr>
              <a:t>wlis</a:t>
            </a:r>
            <a:r>
              <a:rPr lang="en-US" b="1" dirty="0" smtClean="0">
                <a:latin typeface="AcadNusx" pitchFamily="2" charset="0"/>
              </a:rPr>
              <a:t> </a:t>
            </a:r>
            <a:r>
              <a:rPr lang="en-US" b="1" dirty="0" err="1" smtClean="0">
                <a:latin typeface="AcadNusx" pitchFamily="2" charset="0"/>
              </a:rPr>
              <a:t>Sedegebi</a:t>
            </a:r>
            <a:endParaRPr lang="en-US" b="1" dirty="0">
              <a:latin typeface="AcadNusx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934" y="1295989"/>
            <a:ext cx="869187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GEORGIAN TAEKWON-DO</a:t>
            </a:r>
          </a:p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I.T.F FEDERATION</a:t>
            </a:r>
            <a:endParaRPr lang="en-US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6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61897" y="260648"/>
            <a:ext cx="3504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Master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Mazovia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Cup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35" y="3871343"/>
            <a:ext cx="66967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IE" sz="1400" dirty="0"/>
              <a:t>21-22</a:t>
            </a:r>
            <a:r>
              <a:rPr lang="en-IE" sz="1400" baseline="30000" dirty="0"/>
              <a:t>nd</a:t>
            </a:r>
            <a:r>
              <a:rPr lang="en-IE" sz="1400" dirty="0"/>
              <a:t> of November city </a:t>
            </a:r>
            <a:r>
              <a:rPr lang="en-IE" sz="1400" dirty="0" err="1"/>
              <a:t>Ciechanow</a:t>
            </a:r>
            <a:r>
              <a:rPr lang="en-IE" sz="1400" dirty="0"/>
              <a:t> was the host of the </a:t>
            </a:r>
            <a:r>
              <a:rPr lang="en-IE" sz="1400" dirty="0" err="1"/>
              <a:t>Mazovias</a:t>
            </a:r>
            <a:r>
              <a:rPr lang="en-IE" sz="1400" dirty="0"/>
              <a:t> Cup where competitors from Georgia taking part, this was the third time our competitors were successfully taking part in it.</a:t>
            </a:r>
            <a:endParaRPr lang="en-US" sz="1400" dirty="0"/>
          </a:p>
          <a:p>
            <a:r>
              <a:rPr lang="en-IE" sz="1400" dirty="0"/>
              <a:t>Out of 5 competitors nana </a:t>
            </a:r>
            <a:r>
              <a:rPr lang="en-IE" sz="1400" dirty="0" err="1"/>
              <a:t>Putkaradze</a:t>
            </a:r>
            <a:r>
              <a:rPr lang="en-IE" sz="1400" dirty="0"/>
              <a:t> and </a:t>
            </a:r>
            <a:r>
              <a:rPr lang="en-IE" sz="1400" dirty="0" err="1"/>
              <a:t>Ivane</a:t>
            </a:r>
            <a:r>
              <a:rPr lang="en-IE" sz="1400" dirty="0"/>
              <a:t> </a:t>
            </a:r>
            <a:r>
              <a:rPr lang="en-IE" sz="1400" dirty="0" err="1"/>
              <a:t>Kokaia</a:t>
            </a:r>
            <a:r>
              <a:rPr lang="en-IE" sz="1400" dirty="0"/>
              <a:t> took 2 bronze medals. We also had an unlucky competitor </a:t>
            </a:r>
            <a:r>
              <a:rPr lang="en-IE" sz="1400" dirty="0" err="1"/>
              <a:t>Valeri</a:t>
            </a:r>
            <a:r>
              <a:rPr lang="en-IE" sz="1400" dirty="0"/>
              <a:t> </a:t>
            </a:r>
            <a:r>
              <a:rPr lang="en-IE" sz="1400" dirty="0" err="1"/>
              <a:t>Kekua</a:t>
            </a:r>
            <a:r>
              <a:rPr lang="en-IE" sz="1400" dirty="0"/>
              <a:t> who was very close to a medal but he got a bad injury.</a:t>
            </a:r>
            <a:endParaRPr lang="en-US" sz="1400" dirty="0"/>
          </a:p>
          <a:p>
            <a:r>
              <a:rPr lang="en-IE" sz="1400" dirty="0"/>
              <a:t>We would like to thank Mr </a:t>
            </a:r>
            <a:r>
              <a:rPr lang="en-IE" sz="1400" dirty="0" err="1"/>
              <a:t>Zaza</a:t>
            </a:r>
            <a:r>
              <a:rPr lang="en-IE" sz="1400" dirty="0"/>
              <a:t> </a:t>
            </a:r>
            <a:r>
              <a:rPr lang="en-IE" sz="1400" dirty="0" err="1"/>
              <a:t>Lemonjava</a:t>
            </a:r>
            <a:r>
              <a:rPr lang="en-IE" sz="1400" dirty="0"/>
              <a:t> for escorting our competitors to Poland.</a:t>
            </a:r>
            <a:endParaRPr lang="en-US" sz="1400" dirty="0"/>
          </a:p>
        </p:txBody>
      </p:sp>
      <p:pic>
        <p:nvPicPr>
          <p:cNvPr id="11266" name="Picture 2" descr="D:\2012-2013-2014\IMG_2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5409"/>
            <a:ext cx="2736304" cy="1823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7" name="Picture 3" descr="D:\2012-2013-2014\IMG_26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55409"/>
            <a:ext cx="2697736" cy="1798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8" name="Picture 4" descr="D:\2012-2013-2014\IMG_26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63897"/>
            <a:ext cx="1833640" cy="27511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2012-2013-2014\IMG_26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55408"/>
            <a:ext cx="2736304" cy="1823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77802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89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rt\Desktop\10849954_785088978228410_39159464270848504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91453"/>
            <a:ext cx="1656184" cy="225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Art\Desktop\10882263_785088851561756_869648545089638875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91453"/>
            <a:ext cx="1670465" cy="2227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rt\Desktop\1476180_785088988228409_490284006594098902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7164"/>
            <a:ext cx="1611288" cy="2197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rt\Desktop\10882275_785088991561742_862467415787650847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91453"/>
            <a:ext cx="1615197" cy="2202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509120"/>
            <a:ext cx="7272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We would also like to thank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Otar</a:t>
            </a:r>
            <a:r>
              <a:rPr lang="en-US" sz="1400" dirty="0"/>
              <a:t> </a:t>
            </a:r>
            <a:r>
              <a:rPr lang="en-US" sz="1400" dirty="0" err="1"/>
              <a:t>Mgeliashvili</a:t>
            </a:r>
            <a:r>
              <a:rPr lang="en-US" sz="1400" dirty="0"/>
              <a:t> who came back to Georgia from Ireland who has been training and studying there for 10 years.</a:t>
            </a:r>
          </a:p>
          <a:p>
            <a:r>
              <a:rPr lang="en-US" sz="1400" dirty="0"/>
              <a:t>He is the most successful Georgian sportsman who has been taking part  on international competitions. He has won Irish cup 6 times, European challenge 2 times and many other competitions. </a:t>
            </a:r>
          </a:p>
        </p:txBody>
      </p:sp>
    </p:spTree>
    <p:extLst>
      <p:ext uri="{BB962C8B-B14F-4D97-AF65-F5344CB8AC3E}">
        <p14:creationId xmlns:p14="http://schemas.microsoft.com/office/powerpoint/2010/main" val="1526410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3648" y="1737245"/>
            <a:ext cx="57606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/>
              <a:t>This year was very successful for our federation, I would like to highlight few main events.</a:t>
            </a:r>
            <a:endParaRPr lang="en-US" sz="1400" dirty="0"/>
          </a:p>
          <a:p>
            <a:pPr lvl="0"/>
            <a:endParaRPr lang="en-IE" sz="1400" dirty="0" smtClean="0"/>
          </a:p>
          <a:p>
            <a:pPr lvl="0"/>
            <a:r>
              <a:rPr lang="en-IE" sz="1400" dirty="0" smtClean="0"/>
              <a:t>1, We </a:t>
            </a:r>
            <a:r>
              <a:rPr lang="en-IE" sz="1400" dirty="0"/>
              <a:t>were granted to have a name of an international federation. This gives us an opportunity to go abroad ,complete there and to be named as a sports organization.</a:t>
            </a:r>
            <a:endParaRPr lang="en-US" sz="1400" dirty="0"/>
          </a:p>
          <a:p>
            <a:pPr lvl="0"/>
            <a:r>
              <a:rPr lang="en-IE" sz="1400" dirty="0" smtClean="0"/>
              <a:t>2. First </a:t>
            </a:r>
            <a:r>
              <a:rPr lang="en-IE" sz="1400" dirty="0"/>
              <a:t>in our federation history we held a black belt grading, 3 students were granted by 3</a:t>
            </a:r>
            <a:r>
              <a:rPr lang="en-IE" sz="1400" baseline="30000" dirty="0"/>
              <a:t>rd</a:t>
            </a:r>
            <a:r>
              <a:rPr lang="en-IE" sz="1400" dirty="0"/>
              <a:t>  Dan and 12 were granted by 1</a:t>
            </a:r>
            <a:r>
              <a:rPr lang="en-IE" sz="1400" baseline="30000" dirty="0"/>
              <a:t>st, </a:t>
            </a:r>
            <a:r>
              <a:rPr lang="en-IE" sz="1400" dirty="0"/>
              <a:t>. there were also given 12 instructor certificates.</a:t>
            </a:r>
            <a:endParaRPr lang="en-US" sz="1400" dirty="0"/>
          </a:p>
          <a:p>
            <a:pPr lvl="0"/>
            <a:r>
              <a:rPr lang="en-IE" sz="1400" dirty="0" smtClean="0"/>
              <a:t>3. We </a:t>
            </a:r>
            <a:r>
              <a:rPr lang="en-IE" sz="1400" dirty="0"/>
              <a:t>have opened 2 more regions in Georgia which are </a:t>
            </a:r>
            <a:r>
              <a:rPr lang="en-IE" sz="1400" dirty="0" err="1"/>
              <a:t>Tsalenjikha</a:t>
            </a:r>
            <a:r>
              <a:rPr lang="en-IE" sz="1400" dirty="0"/>
              <a:t> and </a:t>
            </a:r>
            <a:r>
              <a:rPr lang="en-IE" sz="1400" dirty="0" err="1"/>
              <a:t>Abasha</a:t>
            </a:r>
            <a:r>
              <a:rPr lang="en-IE" sz="1400" dirty="0"/>
              <a:t>. So far we have schools in 9 Regions in Georgia.</a:t>
            </a:r>
            <a:endParaRPr lang="en-US" sz="1400" dirty="0"/>
          </a:p>
          <a:p>
            <a:r>
              <a:rPr lang="en-IE" sz="1400" dirty="0"/>
              <a:t> </a:t>
            </a:r>
            <a:endParaRPr lang="en-US" sz="1400" dirty="0"/>
          </a:p>
          <a:p>
            <a:r>
              <a:rPr lang="en-IE" sz="1400" dirty="0"/>
              <a:t>And this is not the end. We are going ahead and improving everything we can.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865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8154" y="5211197"/>
            <a:ext cx="8604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13-20th of January Winter meeting was held in </a:t>
            </a:r>
            <a:r>
              <a:rPr lang="en-US" sz="1400" dirty="0" err="1"/>
              <a:t>Bakuriani</a:t>
            </a:r>
            <a:r>
              <a:rPr lang="en-US" sz="1400" dirty="0"/>
              <a:t> where sportsmen from Tbilisi</a:t>
            </a:r>
            <a:r>
              <a:rPr lang="en-US" sz="1400" dirty="0" smtClean="0"/>
              <a:t>,</a:t>
            </a:r>
            <a:r>
              <a:rPr lang="ka-GE" sz="1400" dirty="0" smtClean="0"/>
              <a:t> </a:t>
            </a:r>
            <a:r>
              <a:rPr lang="en-US" sz="1400" dirty="0" err="1" smtClean="0"/>
              <a:t>Martvili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err="1"/>
              <a:t>Poti</a:t>
            </a:r>
            <a:r>
              <a:rPr lang="en-US" sz="1400" dirty="0"/>
              <a:t> were taking place.(22 in total)</a:t>
            </a:r>
          </a:p>
          <a:p>
            <a:r>
              <a:rPr lang="en-US" sz="1400" dirty="0"/>
              <a:t>They all had a preoperational training for to take a part in coming up national and international competitions.</a:t>
            </a:r>
          </a:p>
          <a:p>
            <a:r>
              <a:rPr lang="en-US" sz="1400" dirty="0"/>
              <a:t>Everyone who attended this seminar got a TKD printed hoodie, gloves and a mug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-380002" y="274419"/>
            <a:ext cx="76883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WINTER  CAMP IN  BAKURIANI</a:t>
            </a:r>
            <a:endParaRPr lang="ka-G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07904" y="629137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GEORGIAN TAEKWON-DO I.T.F. FEDERATION</a:t>
            </a:r>
          </a:p>
          <a:p>
            <a:endParaRPr lang="en-US" dirty="0"/>
          </a:p>
        </p:txBody>
      </p:sp>
      <p:pic>
        <p:nvPicPr>
          <p:cNvPr id="2051" name="Picture 3" descr="D:\2012-2013-2014\zamtris shekreba\P130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93" y="1052736"/>
            <a:ext cx="451250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12-2013-2014\zamtris shekreba\P1300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240">
            <a:off x="5429689" y="2618033"/>
            <a:ext cx="2499747" cy="1874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4" name="Picture 6" descr="D:\2012-2013-2014\zamtris shekreba\P13008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4097">
            <a:off x="6461635" y="600068"/>
            <a:ext cx="2336518" cy="1752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43608" y="594266"/>
            <a:ext cx="6916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Seminar 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</a:t>
            </a:r>
            <a:r>
              <a:rPr lang="en-US" sz="2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Martvili</a:t>
            </a:r>
            <a:r>
              <a: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97152"/>
            <a:ext cx="8287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President of Georgian </a:t>
            </a:r>
            <a:r>
              <a:rPr lang="en-US" sz="1400" dirty="0" err="1" smtClean="0"/>
              <a:t>Taekwon</a:t>
            </a:r>
            <a:r>
              <a:rPr lang="en-US" sz="1400" dirty="0" smtClean="0"/>
              <a:t>-Do </a:t>
            </a:r>
            <a:r>
              <a:rPr lang="en-US" sz="1400" dirty="0"/>
              <a:t>Federation,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Levan</a:t>
            </a:r>
            <a:r>
              <a:rPr lang="en-US" sz="1400" dirty="0"/>
              <a:t> </a:t>
            </a:r>
            <a:r>
              <a:rPr lang="en-US" sz="1400" dirty="0" err="1"/>
              <a:t>Tseretashvili</a:t>
            </a:r>
            <a:r>
              <a:rPr lang="en-US" sz="1400" dirty="0"/>
              <a:t> holding an international coaching status run a seminar in </a:t>
            </a:r>
            <a:r>
              <a:rPr lang="en-US" sz="1400" dirty="0" err="1"/>
              <a:t>Martvili</a:t>
            </a:r>
            <a:r>
              <a:rPr lang="en-US" sz="1400" dirty="0"/>
              <a:t> where sportsmen from Lower </a:t>
            </a:r>
            <a:r>
              <a:rPr lang="en-US" sz="1400" dirty="0" err="1"/>
              <a:t>Nagvzao</a:t>
            </a:r>
            <a:r>
              <a:rPr lang="en-US" sz="1400" dirty="0"/>
              <a:t>  and </a:t>
            </a:r>
            <a:r>
              <a:rPr lang="en-US" sz="1400" dirty="0" err="1"/>
              <a:t>Martvili</a:t>
            </a:r>
            <a:r>
              <a:rPr lang="en-US" sz="1400" dirty="0"/>
              <a:t>  (35 all together) attended. </a:t>
            </a:r>
            <a:r>
              <a:rPr lang="en-US" sz="1400" dirty="0" smtClean="0"/>
              <a:t>After </a:t>
            </a:r>
            <a:r>
              <a:rPr lang="en-US" sz="1400" dirty="0"/>
              <a:t>it they did a </a:t>
            </a:r>
            <a:r>
              <a:rPr lang="en-US" sz="1400" dirty="0" err="1"/>
              <a:t>colour</a:t>
            </a:r>
            <a:r>
              <a:rPr lang="en-US" sz="1400" dirty="0"/>
              <a:t> belt grading and successfully passed it.</a:t>
            </a:r>
          </a:p>
          <a:p>
            <a:r>
              <a:rPr lang="en-US" sz="1400" dirty="0"/>
              <a:t>We would like to thank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Irakli</a:t>
            </a:r>
            <a:r>
              <a:rPr lang="en-US" sz="1400" dirty="0"/>
              <a:t> </a:t>
            </a:r>
            <a:r>
              <a:rPr lang="en-US" sz="1400" dirty="0" err="1"/>
              <a:t>Tsulaia</a:t>
            </a:r>
            <a:r>
              <a:rPr lang="en-US" sz="1400" dirty="0"/>
              <a:t> for everything he has done in </a:t>
            </a:r>
            <a:r>
              <a:rPr lang="en-US" sz="1400" dirty="0" err="1"/>
              <a:t>Martvili</a:t>
            </a:r>
            <a:r>
              <a:rPr lang="en-US" sz="1400" dirty="0"/>
              <a:t> Region for </a:t>
            </a:r>
            <a:r>
              <a:rPr lang="en-US" sz="1400" dirty="0" err="1"/>
              <a:t>TaekwonDo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95936" y="6381328"/>
            <a:ext cx="505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6309320"/>
            <a:ext cx="13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pic>
        <p:nvPicPr>
          <p:cNvPr id="3076" name="Picture 4" descr="D:\2012-2013-2014\martvilis seminari\P131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0" y="1590478"/>
            <a:ext cx="3359296" cy="251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7" name="Picture 5" descr="D:\2012-2013-2014\martvilis seminari\P1310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23" y="1606430"/>
            <a:ext cx="3359296" cy="2524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891" y="4581128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8th of march there was a joined training between students from </a:t>
            </a:r>
            <a:r>
              <a:rPr lang="en-US" sz="1400" dirty="0" err="1"/>
              <a:t>Poti</a:t>
            </a:r>
            <a:r>
              <a:rPr lang="en-US" sz="1400" dirty="0"/>
              <a:t> and Batumi where Coach</a:t>
            </a:r>
          </a:p>
          <a:p>
            <a:r>
              <a:rPr lang="en-US" sz="1400" dirty="0"/>
              <a:t>For </a:t>
            </a:r>
            <a:r>
              <a:rPr lang="en-US" sz="1400" dirty="0" err="1"/>
              <a:t>Poti</a:t>
            </a:r>
            <a:r>
              <a:rPr lang="en-US" sz="1400" dirty="0"/>
              <a:t> are </a:t>
            </a:r>
            <a:r>
              <a:rPr lang="en-US" sz="1400" dirty="0" err="1"/>
              <a:t>Zaza</a:t>
            </a:r>
            <a:r>
              <a:rPr lang="en-US" sz="1400" dirty="0"/>
              <a:t> </a:t>
            </a:r>
            <a:r>
              <a:rPr lang="en-US" sz="1400" dirty="0" err="1"/>
              <a:t>Chanturia</a:t>
            </a:r>
            <a:r>
              <a:rPr lang="en-US" sz="1400" dirty="0"/>
              <a:t> and Romeo </a:t>
            </a:r>
            <a:r>
              <a:rPr lang="en-US" sz="1400" dirty="0" err="1"/>
              <a:t>Chikobava,for</a:t>
            </a:r>
            <a:r>
              <a:rPr lang="en-US" sz="1400" dirty="0"/>
              <a:t> Batumi we had a pleasure to take a coach </a:t>
            </a:r>
            <a:r>
              <a:rPr lang="en-US" sz="1400" dirty="0" err="1"/>
              <a:t>Paata</a:t>
            </a:r>
            <a:r>
              <a:rPr lang="en-US" sz="1400" dirty="0"/>
              <a:t> </a:t>
            </a:r>
            <a:r>
              <a:rPr lang="en-US" sz="1400" dirty="0" err="1"/>
              <a:t>Kumsiashvili</a:t>
            </a:r>
            <a:r>
              <a:rPr lang="en-US" sz="1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11560" y="6165304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6309320"/>
            <a:ext cx="505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4098" name="Picture 2" descr="D:\2012-2013-2014\seminari fotshi\456547_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1" y="1235093"/>
            <a:ext cx="35621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D:\2012-2013-2014\seminari fotshi\456547_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678" y="1196752"/>
            <a:ext cx="3600399" cy="24017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2"/>
          <p:cNvSpPr/>
          <p:nvPr/>
        </p:nvSpPr>
        <p:spPr>
          <a:xfrm>
            <a:off x="2913323" y="404664"/>
            <a:ext cx="29642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SEMINAR IN POTI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47864" y="3645024"/>
            <a:ext cx="57606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20-25th of march a Sparing Seminar run by Oleg </a:t>
            </a:r>
            <a:r>
              <a:rPr lang="en-US" sz="1400" dirty="0" err="1"/>
              <a:t>Solovey</a:t>
            </a:r>
            <a:r>
              <a:rPr lang="en-US" sz="1400" dirty="0"/>
              <a:t> was held in city </a:t>
            </a:r>
            <a:r>
              <a:rPr lang="en-US" sz="1400" dirty="0" err="1" smtClean="0"/>
              <a:t>Ivano</a:t>
            </a:r>
            <a:r>
              <a:rPr lang="en-US" sz="1400" dirty="0" smtClean="0"/>
              <a:t>- </a:t>
            </a:r>
            <a:r>
              <a:rPr lang="en-US" sz="1400" dirty="0" err="1" smtClean="0"/>
              <a:t>Frankivsk</a:t>
            </a:r>
            <a:r>
              <a:rPr lang="en-US" sz="1400" dirty="0" smtClean="0"/>
              <a:t>, </a:t>
            </a:r>
            <a:r>
              <a:rPr lang="en-US" sz="1400" dirty="0"/>
              <a:t>Ukraine, where </a:t>
            </a:r>
            <a:r>
              <a:rPr lang="en-US" sz="1400" dirty="0" err="1"/>
              <a:t>Lvan</a:t>
            </a:r>
            <a:r>
              <a:rPr lang="en-US" sz="1400" dirty="0"/>
              <a:t> </a:t>
            </a:r>
            <a:r>
              <a:rPr lang="en-US" sz="1400" dirty="0" err="1"/>
              <a:t>Tsaretashvili</a:t>
            </a:r>
            <a:r>
              <a:rPr lang="en-US" sz="1400" dirty="0"/>
              <a:t> and </a:t>
            </a:r>
            <a:r>
              <a:rPr lang="en-US" sz="1400" dirty="0" err="1"/>
              <a:t>Irakli</a:t>
            </a:r>
            <a:r>
              <a:rPr lang="en-US" sz="1400" dirty="0"/>
              <a:t> </a:t>
            </a:r>
            <a:r>
              <a:rPr lang="en-US" sz="1400" dirty="0" err="1"/>
              <a:t>Tsulaia</a:t>
            </a:r>
            <a:r>
              <a:rPr lang="en-US" sz="1400" dirty="0"/>
              <a:t>  took a place.</a:t>
            </a:r>
          </a:p>
          <a:p>
            <a:r>
              <a:rPr lang="en-US" sz="1400" dirty="0"/>
              <a:t>The main reason to run this seminar was </a:t>
            </a:r>
            <a:r>
              <a:rPr lang="en-US" sz="1400" dirty="0" err="1"/>
              <a:t>toget</a:t>
            </a:r>
            <a:r>
              <a:rPr lang="en-US" sz="1400" dirty="0"/>
              <a:t> ready for European Cup which will be held in Italy on 24-27th of April.</a:t>
            </a:r>
          </a:p>
          <a:p>
            <a:r>
              <a:rPr lang="en-US" sz="1400" dirty="0"/>
              <a:t>We would like to take this opportunity and support all </a:t>
            </a:r>
            <a:r>
              <a:rPr lang="en-US" sz="1400" dirty="0" err="1"/>
              <a:t>Ukraininans</a:t>
            </a:r>
            <a:r>
              <a:rPr lang="en-US" sz="1400" dirty="0"/>
              <a:t> and wish them a success in Joining  European Union.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6381328"/>
            <a:ext cx="13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707904" y="620409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5125" name="Picture 5" descr="D:\2012-2013-2014\seminari ukrainaSi\342_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0299"/>
            <a:ext cx="2682680" cy="201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12-2013-2014\seminari ukrainaSi\342_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9" y="1297917"/>
            <a:ext cx="2726039" cy="204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ivano=-franko 2014.2-25 marti\P1310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783148" cy="2087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Picture 8" descr="D:\ivano=-franko 2014.2-25 marti\P13101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206" y="1258415"/>
            <a:ext cx="2791658" cy="209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0631" y="476672"/>
            <a:ext cx="61378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Sparing Seminar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Ukraine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566" y="116632"/>
            <a:ext cx="8678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Georgian Open Championship</a:t>
            </a:r>
            <a:endParaRPr lang="ka-GE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3573016"/>
            <a:ext cx="34563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Georgian </a:t>
            </a:r>
            <a:r>
              <a:rPr lang="en-US" sz="1400" dirty="0"/>
              <a:t>Open </a:t>
            </a:r>
            <a:r>
              <a:rPr lang="en-US" sz="1400" dirty="0" smtClean="0"/>
              <a:t>Championship was </a:t>
            </a:r>
            <a:r>
              <a:rPr lang="en-US" sz="1400" dirty="0"/>
              <a:t>held on 6th of April in </a:t>
            </a:r>
            <a:r>
              <a:rPr lang="en-US" sz="1400" dirty="0" err="1"/>
              <a:t>Senaki</a:t>
            </a:r>
            <a:r>
              <a:rPr lang="en-US" sz="1400" dirty="0"/>
              <a:t> where students from </a:t>
            </a:r>
            <a:r>
              <a:rPr lang="en-US" sz="1400" dirty="0" err="1"/>
              <a:t>Tbilisi,Kutaisi,Batumi</a:t>
            </a:r>
            <a:r>
              <a:rPr lang="en-US" sz="1400" dirty="0"/>
              <a:t> and </a:t>
            </a:r>
            <a:r>
              <a:rPr lang="en-US" sz="1400" dirty="0" err="1"/>
              <a:t>Poti</a:t>
            </a:r>
            <a:r>
              <a:rPr lang="en-US" sz="1400" dirty="0"/>
              <a:t> were  taking place.</a:t>
            </a:r>
          </a:p>
          <a:p>
            <a:r>
              <a:rPr lang="en-US" sz="1400" dirty="0"/>
              <a:t>Successful students  will be taking  place on European Challenge in Hungry in October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923928" y="6488668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9592" y="6309320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pic>
        <p:nvPicPr>
          <p:cNvPr id="6146" name="Picture 2" descr="D:\2012-2013-2014\erovnuli Cemopionati 2014\Изображение 1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93" y="3752829"/>
            <a:ext cx="2916325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012-2013-2014\erovnuli Cemopionati 2014\Изображение 19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744088"/>
            <a:ext cx="3778885" cy="251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12-2013-2014\erovnuli Cemopionati 2014\Изображение 19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4" y="781322"/>
            <a:ext cx="3667184" cy="244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2012-2013-2014\erovnuli Cemopionati 2014\P1100409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8" y="3484578"/>
            <a:ext cx="1841350" cy="2455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404664"/>
            <a:ext cx="72337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cadMtavr" pitchFamily="2" charset="0"/>
              </a:rPr>
              <a:t>evropis</a:t>
            </a:r>
            <a:r>
              <a:rPr lang="en-US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cadMtavr" pitchFamily="2" charset="0"/>
              </a:rPr>
              <a:t> </a:t>
            </a:r>
            <a:r>
              <a:rPr lang="en-US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cadMtavr" pitchFamily="2" charset="0"/>
              </a:rPr>
              <a:t>Cempionati</a:t>
            </a:r>
            <a:endParaRPr lang="en-U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cadMtavr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6857" y="3835206"/>
            <a:ext cx="40207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City </a:t>
            </a:r>
            <a:r>
              <a:rPr lang="en-US" sz="1400" dirty="0" err="1" smtClean="0"/>
              <a:t>Ricione</a:t>
            </a:r>
            <a:r>
              <a:rPr lang="en-US" sz="1400" dirty="0" smtClean="0"/>
              <a:t> </a:t>
            </a:r>
            <a:r>
              <a:rPr lang="en-US" sz="1400" dirty="0"/>
              <a:t>was the place where European Cup was hold  on 24-27th of April.</a:t>
            </a:r>
          </a:p>
          <a:p>
            <a:r>
              <a:rPr lang="en-US" sz="1400" dirty="0"/>
              <a:t>There were around 600 competitors from 30 different countries.</a:t>
            </a:r>
          </a:p>
          <a:p>
            <a:r>
              <a:rPr lang="en-US" sz="1400" dirty="0"/>
              <a:t>After the competition was over an European </a:t>
            </a:r>
            <a:r>
              <a:rPr lang="en-US" sz="1400" dirty="0" err="1"/>
              <a:t>TaekwonDo</a:t>
            </a:r>
            <a:r>
              <a:rPr lang="en-US" sz="1400" dirty="0"/>
              <a:t> Congress took a place where </a:t>
            </a:r>
            <a:r>
              <a:rPr lang="en-US" sz="1400" dirty="0" err="1"/>
              <a:t>Mr</a:t>
            </a:r>
            <a:r>
              <a:rPr lang="en-US" sz="1400" dirty="0"/>
              <a:t> </a:t>
            </a:r>
            <a:r>
              <a:rPr lang="en-US" sz="1400" dirty="0" err="1"/>
              <a:t>Levan</a:t>
            </a:r>
            <a:r>
              <a:rPr lang="en-US" sz="1400" dirty="0"/>
              <a:t> </a:t>
            </a:r>
            <a:r>
              <a:rPr lang="en-US" sz="1400" dirty="0" err="1"/>
              <a:t>Tsaretashvili</a:t>
            </a:r>
            <a:r>
              <a:rPr lang="en-US" sz="1400" dirty="0"/>
              <a:t> was representing Georgia.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899592" y="6381328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35896" y="6309320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7170" name="Picture 2" descr="D:\2012-2013-2014\italy 2014\IMAG0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44599"/>
            <a:ext cx="3093450" cy="1902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 descr="D:\2012-2013-2014\italy 2014\phot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17" y="1217726"/>
            <a:ext cx="2618427" cy="195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D:\2012-2013-2014\italy 2014\photo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71" y="1215105"/>
            <a:ext cx="2618426" cy="1956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3" name="Picture 5" descr="D:\2012-2013-2014\italy 2014\photo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1" y="3677939"/>
            <a:ext cx="2266040" cy="16995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evro 2014 italy\photo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56992"/>
            <a:ext cx="1870679" cy="25039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349805"/>
            <a:ext cx="88924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Seminar and Grading in Tbilisi</a:t>
            </a:r>
            <a:endParaRPr lang="ka-GE" sz="28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841" y="3284984"/>
            <a:ext cx="8287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16th of May all the students from Tbilisi Taekwondo schools had a chance to take a part in a seminar and a grading after.</a:t>
            </a:r>
          </a:p>
          <a:p>
            <a:r>
              <a:rPr lang="en-US" sz="1400" dirty="0"/>
              <a:t>Around 70 students from 141nd ,90th ,31st and 136th passed a grading successfully.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1560" y="6165304"/>
            <a:ext cx="1349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www.tkd.ge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51920" y="6165304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GEORGIAN TAEKWON-DO I.T.F. FEDERATION</a:t>
            </a:r>
            <a:endParaRPr lang="en-US" dirty="0"/>
          </a:p>
        </p:txBody>
      </p:sp>
      <p:pic>
        <p:nvPicPr>
          <p:cNvPr id="8194" name="Picture 2" descr="D:\2012-2013-2014\vazisubnis varjishi\IMG_1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5907" y="8259957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12-2013-2014\vazisubnis varjishi\IMG_1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5907" y="8259957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2012-2013-2014\vazisubnis varjishi\IMG_14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056165"/>
            <a:ext cx="2785641" cy="1857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2012-2013-2014\vazisubnis varjishi\IMG_15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23" y="4109960"/>
            <a:ext cx="2880323" cy="1867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2012-2013-2014\vazisubnis varjishi\IMG_13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5907" y="8259957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D:\2012-2013-2014\vazisubnis varjishi\IMG_13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83" y="1059595"/>
            <a:ext cx="2780497" cy="18536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:\2012-2013-2014\vazisubnis varjishi\IMG_140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9960"/>
            <a:ext cx="2800923" cy="18672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:\2012-2013-2014\vazisubnis varjishi\IMG_144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60929"/>
            <a:ext cx="2785644" cy="18570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</TotalTime>
  <Words>1359</Words>
  <Application>Microsoft Office PowerPoint</Application>
  <PresentationFormat>Экран (4:3)</PresentationFormat>
  <Paragraphs>130</Paragraphs>
  <Slides>23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TeArt</cp:lastModifiedBy>
  <cp:revision>109</cp:revision>
  <cp:lastPrinted>2014-12-26T06:48:27Z</cp:lastPrinted>
  <dcterms:created xsi:type="dcterms:W3CDTF">2014-01-07T09:59:57Z</dcterms:created>
  <dcterms:modified xsi:type="dcterms:W3CDTF">2015-02-10T17:04:05Z</dcterms:modified>
</cp:coreProperties>
</file>